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1" r:id="rId6"/>
    <p:sldId id="277" r:id="rId7"/>
    <p:sldId id="278" r:id="rId8"/>
    <p:sldId id="267" r:id="rId9"/>
    <p:sldId id="260" r:id="rId10"/>
    <p:sldId id="269" r:id="rId11"/>
    <p:sldId id="262" r:id="rId12"/>
    <p:sldId id="263" r:id="rId13"/>
    <p:sldId id="264" r:id="rId14"/>
    <p:sldId id="265" r:id="rId15"/>
    <p:sldId id="266" r:id="rId16"/>
    <p:sldId id="270" r:id="rId17"/>
    <p:sldId id="271" r:id="rId18"/>
    <p:sldId id="274" r:id="rId19"/>
    <p:sldId id="272" r:id="rId20"/>
    <p:sldId id="275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C173FF-3506-4956-A96B-5D8D1B74C79A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3B4AE8-A269-464B-9FA1-A4963BAB24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9284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43BFE-4DF9-4044-82F5-970E0956BC9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664C-105F-4854-BF09-9E41FC8AB2D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43BFE-4DF9-4044-82F5-970E0956BC9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664C-105F-4854-BF09-9E41FC8AB2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43BFE-4DF9-4044-82F5-970E0956BC9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664C-105F-4854-BF09-9E41FC8AB2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43BFE-4DF9-4044-82F5-970E0956BC9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664C-105F-4854-BF09-9E41FC8AB2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43BFE-4DF9-4044-82F5-970E0956BC9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664C-105F-4854-BF09-9E41FC8AB2D5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43BFE-4DF9-4044-82F5-970E0956BC9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664C-105F-4854-BF09-9E41FC8AB2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43BFE-4DF9-4044-82F5-970E0956BC9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664C-105F-4854-BF09-9E41FC8AB2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43BFE-4DF9-4044-82F5-970E0956BC9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664C-105F-4854-BF09-9E41FC8AB2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43BFE-4DF9-4044-82F5-970E0956BC9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664C-105F-4854-BF09-9E41FC8AB2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43BFE-4DF9-4044-82F5-970E0956BC9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664C-105F-4854-BF09-9E41FC8AB2D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43BFE-4DF9-4044-82F5-970E0956BC9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A5F664C-105F-4854-BF09-9E41FC8AB2D5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9943BFE-4DF9-4044-82F5-970E0956BC92}" type="datetimeFigureOut">
              <a:rPr lang="ru-RU" smtClean="0"/>
              <a:t>04.02.2021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A5F664C-105F-4854-BF09-9E41FC8AB2D5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>АКЦИЯ «МЫ ЗА ЧИСТОЕ СЕЛО»</a:t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ОРГАНИЗАТОР: </a:t>
            </a:r>
          </a:p>
          <a:p>
            <a:r>
              <a:rPr lang="ru-RU" dirty="0" smtClean="0"/>
              <a:t>Муниципальное казенное учреждение дополнительного образования</a:t>
            </a:r>
          </a:p>
          <a:p>
            <a:r>
              <a:rPr lang="ru-RU" dirty="0" smtClean="0"/>
              <a:t>«Центр дополнительного образования»</a:t>
            </a:r>
            <a:endParaRPr lang="ru-RU" dirty="0"/>
          </a:p>
        </p:txBody>
      </p:sp>
      <p:pic>
        <p:nvPicPr>
          <p:cNvPr id="10" name="Игорь Дзреев - Эколята (минус) (www.hotplayer.ru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8437"/>
                  <p14:fade out="135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672" y="52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8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творческая группа</a:t>
            </a:r>
            <a:r>
              <a:rPr lang="ru-RU" dirty="0"/>
              <a:t> организует выступление агитбригады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49" y="2514600"/>
            <a:ext cx="3714289" cy="3846513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924" y="2514600"/>
            <a:ext cx="2851977" cy="3846513"/>
          </a:xfrm>
        </p:spPr>
      </p:pic>
    </p:spTree>
    <p:extLst>
      <p:ext uri="{BB962C8B-B14F-4D97-AF65-F5344CB8AC3E}">
        <p14:creationId xmlns:p14="http://schemas.microsoft.com/office/powerpoint/2010/main" val="236331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Проведение Акции </a:t>
            </a:r>
            <a:br>
              <a:rPr lang="ru-RU" dirty="0" smtClean="0"/>
            </a:br>
            <a:r>
              <a:rPr lang="ru-RU" dirty="0" smtClean="0"/>
              <a:t>«Мы за чистое село»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709" y="1935163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68035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Уважаемые домовладельцы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 dirty="0"/>
          </a:p>
          <a:p>
            <a:r>
              <a:rPr lang="ru-RU" dirty="0"/>
              <a:t>Сохраняйте чистоту на прилежащей территории к вашему дому, </a:t>
            </a:r>
            <a:r>
              <a:rPr lang="ru-RU" b="1" dirty="0"/>
              <a:t>здесь гуляют наши дети! </a:t>
            </a:r>
            <a:r>
              <a:rPr lang="ru-RU" dirty="0"/>
              <a:t>Спасибо за понимание</a:t>
            </a:r>
          </a:p>
          <a:p>
            <a:r>
              <a:rPr lang="ru-RU" dirty="0"/>
              <a:t>Не посчитайте за труд, пожалуйста, </a:t>
            </a:r>
            <a:r>
              <a:rPr lang="ru-RU" b="1" dirty="0"/>
              <a:t>уберите мусор </a:t>
            </a:r>
            <a:r>
              <a:rPr lang="ru-RU" dirty="0"/>
              <a:t>за некультурными прохожими</a:t>
            </a:r>
          </a:p>
          <a:p>
            <a:r>
              <a:rPr lang="ru-RU" dirty="0"/>
              <a:t>на прилежащей к Вашему дому территории!</a:t>
            </a:r>
          </a:p>
          <a:p>
            <a:r>
              <a:rPr lang="ru-RU" dirty="0"/>
              <a:t>Не позволим превратить нашу улицу в «свинарник»!</a:t>
            </a:r>
          </a:p>
          <a:p>
            <a:r>
              <a:rPr lang="ru-RU" dirty="0"/>
              <a:t>Спасибо за понимание.</a:t>
            </a:r>
          </a:p>
          <a:p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50" y="2045494"/>
            <a:ext cx="5111750" cy="3833812"/>
          </a:xfrm>
        </p:spPr>
      </p:pic>
    </p:spTree>
    <p:extLst>
      <p:ext uri="{BB962C8B-B14F-4D97-AF65-F5344CB8AC3E}">
        <p14:creationId xmlns:p14="http://schemas.microsoft.com/office/powerpoint/2010/main" val="407924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40768"/>
            <a:ext cx="4040188" cy="3030141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922191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56030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412776"/>
            <a:ext cx="5852582" cy="4389437"/>
          </a:xfrm>
        </p:spPr>
      </p:pic>
    </p:spTree>
    <p:extLst>
      <p:ext uri="{BB962C8B-B14F-4D97-AF65-F5344CB8AC3E}">
        <p14:creationId xmlns:p14="http://schemas.microsoft.com/office/powerpoint/2010/main" val="35055698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Мы за чистое село!!!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665130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В Акции принял участие Глава района </a:t>
            </a:r>
            <a:br>
              <a:rPr lang="ru-RU" sz="3200" dirty="0" smtClean="0"/>
            </a:br>
            <a:r>
              <a:rPr lang="ru-RU" sz="3200" dirty="0" err="1" smtClean="0"/>
              <a:t>Лагкуев</a:t>
            </a:r>
            <a:r>
              <a:rPr lang="ru-RU" sz="3200" dirty="0" smtClean="0"/>
              <a:t> Омар </a:t>
            </a:r>
            <a:r>
              <a:rPr lang="ru-RU" sz="3200" dirty="0" err="1" smtClean="0"/>
              <a:t>Таймуразович</a:t>
            </a:r>
            <a:r>
              <a:rPr lang="ru-RU" sz="3200" dirty="0" smtClean="0"/>
              <a:t> и глава сельского поселения </a:t>
            </a:r>
            <a:r>
              <a:rPr lang="ru-RU" sz="3200" dirty="0" err="1"/>
              <a:t>с</a:t>
            </a:r>
            <a:r>
              <a:rPr lang="ru-RU" sz="3200" dirty="0" err="1" smtClean="0"/>
              <a:t>.Чикола</a:t>
            </a:r>
            <a:r>
              <a:rPr lang="ru-RU" sz="3200" dirty="0" smtClean="0"/>
              <a:t> </a:t>
            </a:r>
            <a:r>
              <a:rPr lang="ru-RU" sz="3200" dirty="0" err="1" smtClean="0"/>
              <a:t>Сагкаев</a:t>
            </a:r>
            <a:r>
              <a:rPr lang="ru-RU" sz="3200" dirty="0" smtClean="0"/>
              <a:t> Артур </a:t>
            </a:r>
            <a:r>
              <a:rPr lang="ru-RU" sz="3200" dirty="0" err="1" smtClean="0"/>
              <a:t>Созурович</a:t>
            </a:r>
            <a:endParaRPr lang="ru-RU" sz="3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348880"/>
            <a:ext cx="3325416" cy="4433888"/>
          </a:xfrm>
        </p:spPr>
      </p:pic>
    </p:spTree>
    <p:extLst>
      <p:ext uri="{BB962C8B-B14F-4D97-AF65-F5344CB8AC3E}">
        <p14:creationId xmlns:p14="http://schemas.microsoft.com/office/powerpoint/2010/main" val="3957450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19256" cy="1154392"/>
          </a:xfrm>
        </p:spPr>
        <p:txBody>
          <a:bodyPr>
            <a:noAutofit/>
          </a:bodyPr>
          <a:lstStyle/>
          <a:p>
            <a:r>
              <a:rPr lang="ru-RU" sz="3600" dirty="0" smtClean="0"/>
              <a:t>Организаторы мероприятия во главе с директором МКУ ДО ЦДО </a:t>
            </a:r>
            <a:br>
              <a:rPr lang="ru-RU" sz="3600" dirty="0" smtClean="0"/>
            </a:br>
            <a:r>
              <a:rPr lang="ru-RU" sz="3600" dirty="0" err="1" smtClean="0"/>
              <a:t>Дзансоловым</a:t>
            </a:r>
            <a:r>
              <a:rPr lang="ru-RU" sz="3600" dirty="0" smtClean="0"/>
              <a:t> Виталием </a:t>
            </a:r>
            <a:r>
              <a:rPr lang="ru-RU" sz="3600" dirty="0" err="1" smtClean="0"/>
              <a:t>Агубекировичем</a:t>
            </a:r>
            <a:endParaRPr lang="ru-RU" sz="36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23344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018854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 smtClean="0"/>
              <a:t>Сочинения обучающихся творческих объединений Центра дополнительного образования на тему: «Каким я вижу будущее села»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916832"/>
            <a:ext cx="3197053" cy="4433888"/>
          </a:xfrm>
        </p:spPr>
      </p:pic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988840"/>
            <a:ext cx="3312620" cy="4594164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916832"/>
            <a:ext cx="3181417" cy="4412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4089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smtClean="0"/>
              <a:t>Участники Акции были награждены почетными грамотами</a:t>
            </a:r>
            <a:endParaRPr lang="ru-RU" sz="3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988840"/>
            <a:ext cx="3165001" cy="4389437"/>
          </a:xfrm>
        </p:spPr>
      </p:pic>
      <p:pic>
        <p:nvPicPr>
          <p:cNvPr id="6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947095"/>
            <a:ext cx="2773526" cy="3846513"/>
          </a:xfrm>
          <a:prstGeom prst="rect">
            <a:avLst/>
          </a:prstGeom>
        </p:spPr>
      </p:pic>
      <p:pic>
        <p:nvPicPr>
          <p:cNvPr id="7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8439" y="1844824"/>
            <a:ext cx="3197053" cy="443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298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Этап подготовки мероприятия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132856"/>
            <a:ext cx="5688632" cy="4217807"/>
          </a:xfrm>
        </p:spPr>
      </p:pic>
    </p:spTree>
    <p:extLst>
      <p:ext uri="{BB962C8B-B14F-4D97-AF65-F5344CB8AC3E}">
        <p14:creationId xmlns:p14="http://schemas.microsoft.com/office/powerpoint/2010/main" val="365873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3661016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/>
              <a:t>Спасибо за внимание!!!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258583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37673"/>
            <a:ext cx="8229600" cy="1143000"/>
          </a:xfrm>
        </p:spPr>
        <p:txBody>
          <a:bodyPr/>
          <a:lstStyle/>
          <a:p>
            <a:r>
              <a:rPr lang="ru-RU" dirty="0" smtClean="0"/>
              <a:t>Расклеивание листовок</a:t>
            </a:r>
            <a:endParaRPr lang="ru-RU" dirty="0"/>
          </a:p>
        </p:txBody>
      </p:sp>
      <p:pic>
        <p:nvPicPr>
          <p:cNvPr id="2050" name="Picture 2" descr="C:\Users\Оператор\Desktop\мы за чистое село\IMG_43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74" y="1860289"/>
            <a:ext cx="3707904" cy="4943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Оператор\Desktop\мы за чистое село\IMG_44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64280"/>
            <a:ext cx="3779912" cy="5039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58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916832"/>
            <a:ext cx="7796728" cy="4389437"/>
          </a:xfrm>
        </p:spPr>
      </p:pic>
    </p:spTree>
    <p:extLst>
      <p:ext uri="{BB962C8B-B14F-4D97-AF65-F5344CB8AC3E}">
        <p14:creationId xmlns:p14="http://schemas.microsoft.com/office/powerpoint/2010/main" val="40866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48545"/>
            <a:ext cx="2212848" cy="1582621"/>
          </a:xfrm>
        </p:spPr>
        <p:txBody>
          <a:bodyPr/>
          <a:lstStyle/>
          <a:p>
            <a:r>
              <a:rPr lang="ru-RU" dirty="0"/>
              <a:t>Задачи: 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2"/>
          </p:nvPr>
        </p:nvSpPr>
        <p:spPr>
          <a:xfrm>
            <a:off x="611560" y="2060848"/>
            <a:ext cx="2209800" cy="3912583"/>
          </a:xfrm>
        </p:spPr>
        <p:txBody>
          <a:bodyPr>
            <a:norm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i="1" dirty="0"/>
              <a:t>Разработать</a:t>
            </a:r>
            <a:r>
              <a:rPr lang="ru-RU" dirty="0"/>
              <a:t> мероприятия для улучшения чистоты улиц, прилегающих к школам и села;</a:t>
            </a:r>
          </a:p>
          <a:p>
            <a:r>
              <a:rPr lang="ru-RU" i="1" dirty="0"/>
              <a:t>Привлечь</a:t>
            </a:r>
            <a:r>
              <a:rPr lang="ru-RU" dirty="0"/>
              <a:t> внимание администрации села к данной проблеме;</a:t>
            </a:r>
          </a:p>
          <a:p>
            <a:r>
              <a:rPr lang="ru-RU" i="1" dirty="0"/>
              <a:t>Вовлечь </a:t>
            </a:r>
            <a:r>
              <a:rPr lang="ru-RU" dirty="0"/>
              <a:t>учащихся школ и жителей улиц в конкретную экологическую деятельность;</a:t>
            </a:r>
          </a:p>
          <a:p>
            <a:r>
              <a:rPr lang="ru-RU" i="1" dirty="0"/>
              <a:t>Улучшить</a:t>
            </a:r>
            <a:r>
              <a:rPr lang="ru-RU" dirty="0"/>
              <a:t> эколого-эстетические характеристики села, посредством наведения чистоты на улицах вокруг школ и села.</a:t>
            </a:r>
          </a:p>
          <a:p>
            <a:endParaRPr lang="ru-RU" dirty="0"/>
          </a:p>
        </p:txBody>
      </p:sp>
      <p:sp>
        <p:nvSpPr>
          <p:cNvPr id="4" name="Рисунок 3"/>
          <p:cNvSpPr>
            <a:spLocks noGrp="1"/>
          </p:cNvSpPr>
          <p:nvPr>
            <p:ph type="pic" idx="1"/>
          </p:nvPr>
        </p:nvSpPr>
        <p:spPr/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39658"/>
            <a:ext cx="4752527" cy="6336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505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/>
              <a:t>Видеосъемка самых грязных улиц села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06208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Улицы </a:t>
            </a:r>
            <a:r>
              <a:rPr lang="ru-RU" dirty="0" err="1" smtClean="0"/>
              <a:t>Ирафского</a:t>
            </a:r>
            <a:r>
              <a:rPr lang="ru-RU" dirty="0" smtClean="0"/>
              <a:t> района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23344"/>
            <a:ext cx="4038600" cy="302895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623344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61461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Интервью у жителей села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00575"/>
            <a:ext cx="4040188" cy="2274563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3300128"/>
            <a:ext cx="4041775" cy="2275456"/>
          </a:xfrm>
        </p:spPr>
      </p:pic>
    </p:spTree>
    <p:extLst>
      <p:ext uri="{BB962C8B-B14F-4D97-AF65-F5344CB8AC3E}">
        <p14:creationId xmlns:p14="http://schemas.microsoft.com/office/powerpoint/2010/main" val="87333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12160" y="1268760"/>
            <a:ext cx="2808312" cy="5040560"/>
          </a:xfrm>
        </p:spPr>
        <p:txBody>
          <a:bodyPr/>
          <a:lstStyle/>
          <a:p>
            <a:r>
              <a:rPr lang="ru-RU" dirty="0" smtClean="0"/>
              <a:t>Акция в с. </a:t>
            </a:r>
            <a:r>
              <a:rPr lang="ru-RU" dirty="0" err="1" smtClean="0"/>
              <a:t>Сурх</a:t>
            </a:r>
            <a:r>
              <a:rPr lang="ru-RU" dirty="0" smtClean="0"/>
              <a:t>-Дигора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140"/>
            <a:ext cx="5075548" cy="6767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39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223</TotalTime>
  <Words>105</Words>
  <Application>Microsoft Office PowerPoint</Application>
  <PresentationFormat>Экран (4:3)</PresentationFormat>
  <Paragraphs>30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Поток</vt:lpstr>
      <vt:lpstr>АКЦИЯ «МЫ ЗА ЧИСТОЕ СЕЛО» </vt:lpstr>
      <vt:lpstr>Этап подготовки мероприятия</vt:lpstr>
      <vt:lpstr>Расклеивание листовок</vt:lpstr>
      <vt:lpstr>Презентация PowerPoint</vt:lpstr>
      <vt:lpstr>Задачи: </vt:lpstr>
      <vt:lpstr>Видеосъемка самых грязных улиц села</vt:lpstr>
      <vt:lpstr>Улицы Ирафского района</vt:lpstr>
      <vt:lpstr>Интервью у жителей села</vt:lpstr>
      <vt:lpstr>Акция в с. Сурх-Дигора</vt:lpstr>
      <vt:lpstr>творческая группа организует выступление агитбригады</vt:lpstr>
      <vt:lpstr>Проведение Акции  «Мы за чистое село»</vt:lpstr>
      <vt:lpstr>Уважаемые домовладельцы</vt:lpstr>
      <vt:lpstr>Презентация PowerPoint</vt:lpstr>
      <vt:lpstr>Презентация PowerPoint</vt:lpstr>
      <vt:lpstr>Мы за чистое село!!!</vt:lpstr>
      <vt:lpstr>В Акции принял участие Глава района  Лагкуев Омар Таймуразович и глава сельского поселения с.Чикола Сагкаев Артур Созурович</vt:lpstr>
      <vt:lpstr>Организаторы мероприятия во главе с директором МКУ ДО ЦДО  Дзансоловым Виталием Агубекировичем</vt:lpstr>
      <vt:lpstr>Сочинения обучающихся творческих объединений Центра дополнительного образования на тему: «Каким я вижу будущее села»</vt:lpstr>
      <vt:lpstr>Участники Акции были награждены почетными грамотами</vt:lpstr>
      <vt:lpstr>Спасибо за внимание!!!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АКЦИЯ «МЫ ЗА ЧИСТОЕ СЕЛО»</dc:title>
  <dc:creator>Оператор</dc:creator>
  <cp:lastModifiedBy>Оператор</cp:lastModifiedBy>
  <cp:revision>17</cp:revision>
  <dcterms:created xsi:type="dcterms:W3CDTF">2019-11-20T13:35:59Z</dcterms:created>
  <dcterms:modified xsi:type="dcterms:W3CDTF">2021-02-04T14:14:43Z</dcterms:modified>
</cp:coreProperties>
</file>