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8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9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2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4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099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5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59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3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0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9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1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0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3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5AF4-EE06-4C0A-9556-50F2CB7F1EDB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D7C42A-00E7-42E3-9EA0-D1A50E281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8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svae.by/showthread.php?t=48818&amp;s=38ebb67ecc0c124f646ec23215183e0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D5BF3-5622-4FD0-8B7C-70CD67825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874" y="1166219"/>
            <a:ext cx="10491738" cy="17359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>
                <a:hlinkClick r:id="rId2" tooltip="Перезагрузить страницу"/>
              </a:rPr>
              <a:t>Тренды в рукоделии 2021-2022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07CF1E-CC38-4DBA-830E-320D5F25C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7588" y="4777379"/>
            <a:ext cx="6187024" cy="1735963"/>
          </a:xfrm>
        </p:spPr>
        <p:txBody>
          <a:bodyPr/>
          <a:lstStyle/>
          <a:p>
            <a:r>
              <a:rPr lang="ru-RU" dirty="0"/>
              <a:t>Выполнила </a:t>
            </a:r>
            <a:r>
              <a:rPr lang="ru-RU" dirty="0" err="1"/>
              <a:t>Бетанова</a:t>
            </a:r>
            <a:r>
              <a:rPr lang="ru-RU" dirty="0"/>
              <a:t> З. В.</a:t>
            </a:r>
          </a:p>
          <a:p>
            <a:r>
              <a:rPr lang="ru-RU" dirty="0"/>
              <a:t>Т/О «УМЕЛЫЕ РУЧКИ»</a:t>
            </a:r>
          </a:p>
          <a:p>
            <a:endParaRPr lang="ru-RU" dirty="0"/>
          </a:p>
          <a:p>
            <a:r>
              <a:rPr lang="ru-RU" dirty="0"/>
              <a:t>с. Чикола 2023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DB2A64-4F61-4952-B443-3636AD349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17" y="2908495"/>
            <a:ext cx="3119437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3A992-A7CD-4BDE-B0DA-DF5BCC2B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9. Окрашивание тай-дай и айс-дай</a:t>
            </a:r>
            <a:endParaRPr lang="ru-RU" dirty="0"/>
          </a:p>
        </p:txBody>
      </p:sp>
      <p:pic>
        <p:nvPicPr>
          <p:cNvPr id="9218" name="Picture 2" descr="https://lh3.googleusercontent.com/x7Uo8svHmlhrp8BDZGAGRxuiMGlbPvqG1YtI1QLKcz50rPJBhc5pmCEI8OU_WMqcmDjVujgJZSIAzC7NJ7wToAJoUgdOBPSkwPq-SkmV87cpqJfKeESHD0fqTzPmD8Hug8EAeZWT=s0">
            <a:extLst>
              <a:ext uri="{FF2B5EF4-FFF2-40B4-BE49-F238E27FC236}">
                <a16:creationId xmlns:a16="http://schemas.microsoft.com/office/drawing/2014/main" id="{1931B6C3-6FF5-4F51-88FA-E1433BE1EF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28" y="1795976"/>
            <a:ext cx="250899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Тай дай: как красить одежду в домашних условиях">
            <a:extLst>
              <a:ext uri="{FF2B5EF4-FFF2-40B4-BE49-F238E27FC236}">
                <a16:creationId xmlns:a16="http://schemas.microsoft.com/office/drawing/2014/main" id="{01B5E0AC-0E32-48D4-A90D-184006CB8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34" y="1795976"/>
            <a:ext cx="5093997" cy="35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0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D5DB3-77D4-4A21-8E79-6142A949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10. </a:t>
            </a:r>
            <a:r>
              <a:rPr lang="ru-RU" b="1" dirty="0" err="1"/>
              <a:t>Мраморирование</a:t>
            </a:r>
            <a:endParaRPr lang="ru-RU" dirty="0"/>
          </a:p>
        </p:txBody>
      </p:sp>
      <p:pic>
        <p:nvPicPr>
          <p:cNvPr id="10242" name="Picture 2" descr="https://lh4.googleusercontent.com/0un7RIdxpOqvs60EL7H8e0HGOFwiwU1bEXVsy354xnpQTeD_O7sgFeuSvgYy46RJ7kVhFk98oNoFCfPhK8AM7-G7Lufyo6BJuNAQcVnLlxv-X2GjNPA6cZAYodiIIrQ81Y8ZvFAZ=s0">
            <a:extLst>
              <a:ext uri="{FF2B5EF4-FFF2-40B4-BE49-F238E27FC236}">
                <a16:creationId xmlns:a16="http://schemas.microsoft.com/office/drawing/2014/main" id="{17BED44B-887B-45DE-9B6A-92C67EC4D6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1600200"/>
            <a:ext cx="5118099" cy="38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Мастер-класс по марморированию браслетов">
            <a:extLst>
              <a:ext uri="{FF2B5EF4-FFF2-40B4-BE49-F238E27FC236}">
                <a16:creationId xmlns:a16="http://schemas.microsoft.com/office/drawing/2014/main" id="{C5E269E8-2DF1-4A72-B9E8-097D5A94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2" y="1662113"/>
            <a:ext cx="57531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4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E4FAD-0244-4F8A-82CE-4A9FD783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11. Изготовление свечей</a:t>
            </a:r>
            <a:endParaRPr lang="ru-RU" dirty="0"/>
          </a:p>
        </p:txBody>
      </p:sp>
      <p:pic>
        <p:nvPicPr>
          <p:cNvPr id="11266" name="Picture 2" descr="Как заработать на изготовлении свечей">
            <a:extLst>
              <a:ext uri="{FF2B5EF4-FFF2-40B4-BE49-F238E27FC236}">
                <a16:creationId xmlns:a16="http://schemas.microsoft.com/office/drawing/2014/main" id="{F1663FB2-6808-426E-BD50-360038357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8" y="1655298"/>
            <a:ext cx="528426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к сделать красивые свечи своими руками в домашних условиях? Как сделать  свечи своими руками. - YouTube">
            <a:extLst>
              <a:ext uri="{FF2B5EF4-FFF2-40B4-BE49-F238E27FC236}">
                <a16:creationId xmlns:a16="http://schemas.microsoft.com/office/drawing/2014/main" id="{7CB7CE44-D985-46BA-B25F-3EBA3D38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85" y="1677244"/>
            <a:ext cx="6369980" cy="37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6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22BC5-2DA1-466B-8420-5C5221AA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b="1" dirty="0"/>
              <a:t>12. Каллиграфия</a:t>
            </a:r>
            <a:endParaRPr lang="ru-RU" dirty="0"/>
          </a:p>
        </p:txBody>
      </p:sp>
      <p:pic>
        <p:nvPicPr>
          <p:cNvPr id="12290" name="Picture 2" descr="https://lh5.googleusercontent.com/pcc9ZJaXk-eybO7B2CA8afist9jdIfwyG-N9gQ4StEVW-lCeGsFAHX3tbWla0B4lTq7zZ5NzJVXNKmjYFqnpXL0ps4fHeLRd5Zyrk4AZ7K4gOsUBBv3c9PZFWpximCB1-q5tsArn=s0">
            <a:extLst>
              <a:ext uri="{FF2B5EF4-FFF2-40B4-BE49-F238E27FC236}">
                <a16:creationId xmlns:a16="http://schemas.microsoft.com/office/drawing/2014/main" id="{3A75D4D7-A284-445C-8AC9-36A5C8F8FC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5" y="2117358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Мастер-класс «Древнерусская каллиграфия» - Музей-заповедник «Казанский  Кремль»">
            <a:extLst>
              <a:ext uri="{FF2B5EF4-FFF2-40B4-BE49-F238E27FC236}">
                <a16:creationId xmlns:a16="http://schemas.microsoft.com/office/drawing/2014/main" id="{64542213-A50A-4B7F-97F8-82371F63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06" y="220174"/>
            <a:ext cx="5048168" cy="336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граф – 12 фотографий | Каллиграфия букв, Надписи в стиле граффити,  Искусство каллиграфии">
            <a:extLst>
              <a:ext uri="{FF2B5EF4-FFF2-40B4-BE49-F238E27FC236}">
                <a16:creationId xmlns:a16="http://schemas.microsoft.com/office/drawing/2014/main" id="{092B68E2-FEAF-4CF3-B4B3-5B73616B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25" y="3050229"/>
            <a:ext cx="3070567" cy="38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6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67C42-7069-4E25-B655-CFB3AD88DE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FD645-5F1F-4411-A427-F6766F08452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solidFill>
                  <a:srgbClr val="C00000"/>
                </a:solidFill>
              </a:rPr>
              <a:t>Благодарю за внимание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9B7BBBF0-2C0F-4772-9B5A-0A656C6726B0}"/>
              </a:ext>
            </a:extLst>
          </p:cNvPr>
          <p:cNvSpPr/>
          <p:nvPr/>
        </p:nvSpPr>
        <p:spPr>
          <a:xfrm>
            <a:off x="1533758" y="62411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490336B4-7200-4483-9528-B9325613C453}"/>
              </a:ext>
            </a:extLst>
          </p:cNvPr>
          <p:cNvSpPr/>
          <p:nvPr/>
        </p:nvSpPr>
        <p:spPr>
          <a:xfrm>
            <a:off x="1533758" y="2683048"/>
            <a:ext cx="914400" cy="914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EE3A183D-6026-4CC3-990B-E43BED9CB727}"/>
              </a:ext>
            </a:extLst>
          </p:cNvPr>
          <p:cNvSpPr/>
          <p:nvPr/>
        </p:nvSpPr>
        <p:spPr>
          <a:xfrm>
            <a:off x="1533758" y="4741986"/>
            <a:ext cx="914400" cy="9144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>
            <a:extLst>
              <a:ext uri="{FF2B5EF4-FFF2-40B4-BE49-F238E27FC236}">
                <a16:creationId xmlns:a16="http://schemas.microsoft.com/office/drawing/2014/main" id="{1C9B684D-167C-4C88-AC5B-454573E58970}"/>
              </a:ext>
            </a:extLst>
          </p:cNvPr>
          <p:cNvSpPr/>
          <p:nvPr/>
        </p:nvSpPr>
        <p:spPr>
          <a:xfrm>
            <a:off x="6457071" y="371504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0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C74480-C749-4274-9826-6FAF0343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</a:t>
            </a:r>
            <a:br>
              <a:rPr lang="ru-RU" b="1" dirty="0"/>
            </a:br>
            <a:r>
              <a:rPr lang="ru-RU" b="1" dirty="0"/>
              <a:t>1. Эпоксидная смола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840A13-C818-49B2-BEF9-25ED00866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3" y="2049194"/>
            <a:ext cx="3783948" cy="377825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5ADF73-D881-4AA7-A7C1-CE13DD1BD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93" y="2049194"/>
            <a:ext cx="3963719" cy="3739358"/>
          </a:xfrm>
          <a:prstGeom prst="rect">
            <a:avLst/>
          </a:prstGeom>
        </p:spPr>
      </p:pic>
      <p:pic>
        <p:nvPicPr>
          <p:cNvPr id="1026" name="Picture 2" descr="50 Невероятных творений из дерева и эпоксидной смолы">
            <a:extLst>
              <a:ext uri="{FF2B5EF4-FFF2-40B4-BE49-F238E27FC236}">
                <a16:creationId xmlns:a16="http://schemas.microsoft.com/office/drawing/2014/main" id="{583BE9AF-7101-4A50-A72E-B04F670B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24" y="2035994"/>
            <a:ext cx="3253388" cy="37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9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F45A8-02DA-45F4-98AD-82A93E07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i="1" dirty="0"/>
            </a:br>
            <a:r>
              <a:rPr lang="ru-RU" b="1" dirty="0"/>
              <a:t>2. Керамика.</a:t>
            </a:r>
            <a:endParaRPr lang="ru-RU" dirty="0"/>
          </a:p>
        </p:txBody>
      </p:sp>
      <p:pic>
        <p:nvPicPr>
          <p:cNvPr id="2050" name="Picture 2" descr="Локальные керамические проекты. Part 2 | Veter Magazine">
            <a:extLst>
              <a:ext uri="{FF2B5EF4-FFF2-40B4-BE49-F238E27FC236}">
                <a16:creationId xmlns:a16="http://schemas.microsoft.com/office/drawing/2014/main" id="{14BE7E91-81D1-4449-A35C-171BA0B53F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4" y="2455640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пособы декорирования керамических изделий">
            <a:extLst>
              <a:ext uri="{FF2B5EF4-FFF2-40B4-BE49-F238E27FC236}">
                <a16:creationId xmlns:a16="http://schemas.microsoft.com/office/drawing/2014/main" id="{D998B4EB-12ED-4C39-9D7A-9018022BF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13" y="329712"/>
            <a:ext cx="5509846" cy="30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SS-2 Панно оберег из керамики, Цветы, и другие сувениры и изделия из  турецкой керамики - купить оптом в интернет-магазине Караван.">
            <a:extLst>
              <a:ext uri="{FF2B5EF4-FFF2-40B4-BE49-F238E27FC236}">
                <a16:creationId xmlns:a16="http://schemas.microsoft.com/office/drawing/2014/main" id="{7116D298-595F-459F-8547-2EDF1749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1" y="2455640"/>
            <a:ext cx="2928132" cy="39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7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C27E-804B-4040-90E5-3BD7F1C1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3. Объемное шитьё.</a:t>
            </a:r>
            <a:endParaRPr lang="ru-RU" dirty="0"/>
          </a:p>
        </p:txBody>
      </p:sp>
      <p:pic>
        <p:nvPicPr>
          <p:cNvPr id="3074" name="Picture 2" descr="Золотное шитье: разновидности, секреты и материалы &quot;драгоценного&quot; рукоделия">
            <a:extLst>
              <a:ext uri="{FF2B5EF4-FFF2-40B4-BE49-F238E27FC236}">
                <a16:creationId xmlns:a16="http://schemas.microsoft.com/office/drawing/2014/main" id="{3E43E203-445F-439E-B31F-A0160A8D9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7" y="1364566"/>
            <a:ext cx="3999995" cy="26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Лоскутное шитье для начинающих +50 фото примеров пэчворка">
            <a:extLst>
              <a:ext uri="{FF2B5EF4-FFF2-40B4-BE49-F238E27FC236}">
                <a16:creationId xmlns:a16="http://schemas.microsoft.com/office/drawing/2014/main" id="{89D2143C-D8BE-4806-AFE3-A4BFA84A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31" y="3607874"/>
            <a:ext cx="4564394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Золотное шитье: разновидности, секреты и материалы &quot;драгоценного&quot; рукоделия">
            <a:extLst>
              <a:ext uri="{FF2B5EF4-FFF2-40B4-BE49-F238E27FC236}">
                <a16:creationId xmlns:a16="http://schemas.microsoft.com/office/drawing/2014/main" id="{9D25A921-3013-4A51-8624-15397488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70" y="202125"/>
            <a:ext cx="3810586" cy="381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3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0DA30-F118-4A8E-AA29-4C0E309A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9" y="624110"/>
            <a:ext cx="10941904" cy="1280890"/>
          </a:xfrm>
        </p:spPr>
        <p:txBody>
          <a:bodyPr/>
          <a:lstStyle/>
          <a:p>
            <a:br>
              <a:rPr lang="ru-RU" dirty="0"/>
            </a:br>
            <a:r>
              <a:rPr lang="ru-RU" b="1" dirty="0"/>
              <a:t>4. Полимерная глина</a:t>
            </a:r>
            <a:endParaRPr lang="ru-RU" dirty="0"/>
          </a:p>
        </p:txBody>
      </p:sp>
      <p:pic>
        <p:nvPicPr>
          <p:cNvPr id="4098" name="Picture 2" descr="Gallery.ru / Фото #4 - Полимерная глина &quot; Мастер класс&quot; - saranxe | Поделки  из полимерной глины, Изделия из полимерной глины, Кулон из полимерной глины">
            <a:extLst>
              <a:ext uri="{FF2B5EF4-FFF2-40B4-BE49-F238E27FC236}">
                <a16:creationId xmlns:a16="http://schemas.microsoft.com/office/drawing/2014/main" id="{D0E7A221-4CFD-4887-903B-C8F65B132D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" y="1905000"/>
            <a:ext cx="3170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лимерная глина — настоящее чудо в ваших руках. Как выбрать свою?">
            <a:extLst>
              <a:ext uri="{FF2B5EF4-FFF2-40B4-BE49-F238E27FC236}">
                <a16:creationId xmlns:a16="http://schemas.microsoft.com/office/drawing/2014/main" id="{60D7625C-D7EA-4C8E-A016-AAA1AE2DA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82" y="2577245"/>
            <a:ext cx="6436847" cy="4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екор из полимерной глины | 122 идеи с фото подборкой">
            <a:extLst>
              <a:ext uri="{FF2B5EF4-FFF2-40B4-BE49-F238E27FC236}">
                <a16:creationId xmlns:a16="http://schemas.microsoft.com/office/drawing/2014/main" id="{1485318F-D4C0-4FD8-BE68-47E4B215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75" y="131508"/>
            <a:ext cx="3449687" cy="43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8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30FD8-EA52-441D-BD7F-367EA223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5. </a:t>
            </a:r>
            <a:r>
              <a:rPr lang="ru-RU" b="1" dirty="0" err="1"/>
              <a:t>Барджелло</a:t>
            </a:r>
            <a:endParaRPr lang="ru-RU" dirty="0"/>
          </a:p>
        </p:txBody>
      </p:sp>
      <p:pic>
        <p:nvPicPr>
          <p:cNvPr id="5122" name="Picture 2" descr="Вышивка барджелло: история и особенности техники">
            <a:extLst>
              <a:ext uri="{FF2B5EF4-FFF2-40B4-BE49-F238E27FC236}">
                <a16:creationId xmlns:a16="http://schemas.microsoft.com/office/drawing/2014/main" id="{63B1A5ED-E62A-4A8E-B680-B49146B836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8" y="1669365"/>
            <a:ext cx="566454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Флорентийская вышивка Барджелло: что это такое?">
            <a:extLst>
              <a:ext uri="{FF2B5EF4-FFF2-40B4-BE49-F238E27FC236}">
                <a16:creationId xmlns:a16="http://schemas.microsoft.com/office/drawing/2014/main" id="{5374234E-0B23-4AC8-8B8C-629BC42D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20" y="1492225"/>
            <a:ext cx="47625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0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0BF76-0DC6-47B2-8585-1848E4C2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6. Живопись.</a:t>
            </a:r>
            <a:endParaRPr lang="ru-RU" dirty="0"/>
          </a:p>
        </p:txBody>
      </p:sp>
      <p:pic>
        <p:nvPicPr>
          <p:cNvPr id="6146" name="Picture 2" descr="Анималистика. Живопись маслом (6 поток)">
            <a:extLst>
              <a:ext uri="{FF2B5EF4-FFF2-40B4-BE49-F238E27FC236}">
                <a16:creationId xmlns:a16="http://schemas.microsoft.com/office/drawing/2014/main" id="{568DBEEA-71A3-4B6D-9380-3FE1E2B7C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2" y="1905000"/>
            <a:ext cx="375935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ейзаж - миниатюра маслом на грунтованном картоне (6) – купить онлайн на  Ярмарке Мастеров – PGLVARU | Картины, Ижевск">
            <a:extLst>
              <a:ext uri="{FF2B5EF4-FFF2-40B4-BE49-F238E27FC236}">
                <a16:creationId xmlns:a16="http://schemas.microsoft.com/office/drawing/2014/main" id="{13565F45-6A9A-4C26-823C-1D36F810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68" y="149320"/>
            <a:ext cx="3577394" cy="32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а по номерам &quot;Скриптонит 6&quot;, 40x50 см, Живопись по номерам,  scriptonite-006 | Дом и сад | АлиЭкспресс">
            <a:extLst>
              <a:ext uri="{FF2B5EF4-FFF2-40B4-BE49-F238E27FC236}">
                <a16:creationId xmlns:a16="http://schemas.microsoft.com/office/drawing/2014/main" id="{652B2CE2-C558-4475-A8D5-0D8E0C02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50" y="2977580"/>
            <a:ext cx="4649571" cy="34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3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3CC08-694F-406F-87FD-2B1CE2B6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7. Рельефная вышивка</a:t>
            </a:r>
            <a:endParaRPr lang="ru-RU" dirty="0"/>
          </a:p>
        </p:txBody>
      </p:sp>
      <p:pic>
        <p:nvPicPr>
          <p:cNvPr id="7170" name="Picture 2" descr="https://lh3.googleusercontent.com/_--ArCVvTdb440I8xRhXGD3kUpusKhNIq5EHZ88znNRYVZxwU0W3qS5OI7eno8hhQjsNcXhdX9K5qkjoazddQlPlx1gouDaBCfQjqd2to8L00vwlWp3MUCpBiMeNJlDvQR0tDPb1=s0">
            <a:extLst>
              <a:ext uri="{FF2B5EF4-FFF2-40B4-BE49-F238E27FC236}">
                <a16:creationId xmlns:a16="http://schemas.microsoft.com/office/drawing/2014/main" id="{6DE5BF9C-81D0-46B5-8449-C49BB71913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8" y="1905000"/>
            <a:ext cx="283254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Бразильская вышивка: экзотика растительных мотивов">
            <a:extLst>
              <a:ext uri="{FF2B5EF4-FFF2-40B4-BE49-F238E27FC236}">
                <a16:creationId xmlns:a16="http://schemas.microsoft.com/office/drawing/2014/main" id="{B5DD70A1-1D31-4F01-8096-EF35C524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37" y="1905000"/>
            <a:ext cx="3948823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ВЫШИВКА РЕЛЬЕФНАЯ &quot;СМОРОДИНА&quot; 8 х 9 см. Арт. Р12 за 193 ₽ купить в  интернет-магазине KazanExpress">
            <a:extLst>
              <a:ext uri="{FF2B5EF4-FFF2-40B4-BE49-F238E27FC236}">
                <a16:creationId xmlns:a16="http://schemas.microsoft.com/office/drawing/2014/main" id="{E1653C38-8691-4154-8212-4E7D51D0E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96" y="1321287"/>
            <a:ext cx="3609170" cy="48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4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336EB-9661-4974-B5B7-9F663BF2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89" y="624110"/>
            <a:ext cx="10280724" cy="1280890"/>
          </a:xfrm>
        </p:spPr>
        <p:txBody>
          <a:bodyPr/>
          <a:lstStyle/>
          <a:p>
            <a:r>
              <a:rPr lang="ru-RU" b="1" dirty="0"/>
              <a:t>8. Вязание крючком в стиле 90-х годов.</a:t>
            </a:r>
            <a:endParaRPr lang="ru-RU" dirty="0"/>
          </a:p>
        </p:txBody>
      </p:sp>
      <p:pic>
        <p:nvPicPr>
          <p:cNvPr id="8194" name="Picture 2" descr="https://lh4.googleusercontent.com/W0v1o2JkbIsn4oTNMnI0pmzRuyXFx4l6CqpZqDGoS9oHeUpRZSRAdbu_9hIriTByGHxDQkTP01DqvOykT2mFwAAdo8WBOp7eqowY7Vcz-Gwuj-dSFbmoyVI7RLkicW8vliSOr6Cb=s0">
            <a:extLst>
              <a:ext uri="{FF2B5EF4-FFF2-40B4-BE49-F238E27FC236}">
                <a16:creationId xmlns:a16="http://schemas.microsoft.com/office/drawing/2014/main" id="{CB944E49-1C10-4C6E-AA63-61A148AC75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7" y="1724025"/>
            <a:ext cx="48768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язание Крючком (Схемы, Мастер Классы) Форум — Passionforum – Страница 108">
            <a:extLst>
              <a:ext uri="{FF2B5EF4-FFF2-40B4-BE49-F238E27FC236}">
                <a16:creationId xmlns:a16="http://schemas.microsoft.com/office/drawing/2014/main" id="{206EF8EF-B094-43B0-8685-99B6665E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21" y="1724025"/>
            <a:ext cx="4015349" cy="46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516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</TotalTime>
  <Words>58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 Тренды в рукоделии 2021-2022 </vt:lpstr>
      <vt:lpstr>  1. Эпоксидная смола</vt:lpstr>
      <vt:lpstr> 2. Керамика.</vt:lpstr>
      <vt:lpstr>3. Объемное шитьё.</vt:lpstr>
      <vt:lpstr> 4. Полимерная глина</vt:lpstr>
      <vt:lpstr>5. Барджелло</vt:lpstr>
      <vt:lpstr>6. Живопись.</vt:lpstr>
      <vt:lpstr>7. Рельефная вышивка</vt:lpstr>
      <vt:lpstr>8. Вязание крючком в стиле 90-х годов.</vt:lpstr>
      <vt:lpstr>9. Окрашивание тай-дай и айс-дай</vt:lpstr>
      <vt:lpstr>10. Мраморирование</vt:lpstr>
      <vt:lpstr>11. Изготовление свечей</vt:lpstr>
      <vt:lpstr> 12. Каллиграфия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Тренды в рукоделии 2021-2022 </dc:title>
  <dc:creator>User</dc:creator>
  <cp:lastModifiedBy>User</cp:lastModifiedBy>
  <cp:revision>16</cp:revision>
  <dcterms:created xsi:type="dcterms:W3CDTF">2023-01-13T09:13:08Z</dcterms:created>
  <dcterms:modified xsi:type="dcterms:W3CDTF">2023-01-18T12:29:37Z</dcterms:modified>
</cp:coreProperties>
</file>